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648" r:id="rId1"/>
  </p:sldMasterIdLst>
  <p:sldIdLst>
    <p:sldId id="256" r:id="rId2"/>
    <p:sldId id="257"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D77FC142-5152-4AEF-A6C0-30918EBD22A2}"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4EFF717-8998-4670-9E50-465CECF095E8}"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77FC142-5152-4AEF-A6C0-30918EBD22A2}"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4EFF717-8998-4670-9E50-465CECF095E8}"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77FC142-5152-4AEF-A6C0-30918EBD22A2}"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4EFF717-8998-4670-9E50-465CECF095E8}"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77FC142-5152-4AEF-A6C0-30918EBD22A2}"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4EFF717-8998-4670-9E50-465CECF095E8}"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77FC142-5152-4AEF-A6C0-30918EBD22A2}"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4EFF717-8998-4670-9E50-465CECF095E8}"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D77FC142-5152-4AEF-A6C0-30918EBD22A2}"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4EFF717-8998-4670-9E50-465CECF095E8}"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D77FC142-5152-4AEF-A6C0-30918EBD22A2}" type="datetimeFigureOut">
              <a:rPr lang="ar-IQ" smtClean="0"/>
              <a:t>10/04/1440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4EFF717-8998-4670-9E50-465CECF095E8}"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D77FC142-5152-4AEF-A6C0-30918EBD22A2}" type="datetimeFigureOut">
              <a:rPr lang="ar-IQ" smtClean="0"/>
              <a:t>10/04/1440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24EFF717-8998-4670-9E50-465CECF095E8}"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77FC142-5152-4AEF-A6C0-30918EBD22A2}" type="datetimeFigureOut">
              <a:rPr lang="ar-IQ" smtClean="0"/>
              <a:t>10/04/1440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4EFF717-8998-4670-9E50-465CECF095E8}"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77FC142-5152-4AEF-A6C0-30918EBD22A2}"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4EFF717-8998-4670-9E50-465CECF095E8}"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77FC142-5152-4AEF-A6C0-30918EBD22A2}"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4EFF717-8998-4670-9E50-465CECF095E8}"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77FC142-5152-4AEF-A6C0-30918EBD22A2}" type="datetimeFigureOut">
              <a:rPr lang="ar-IQ" smtClean="0"/>
              <a:t>10/04/1440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4EFF717-8998-4670-9E50-465CECF095E8}"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4"/>
          <p:cNvSpPr>
            <a:spLocks noChangeArrowheads="1"/>
          </p:cNvSpPr>
          <p:nvPr/>
        </p:nvSpPr>
        <p:spPr bwMode="auto">
          <a:xfrm>
            <a:off x="0" y="0"/>
            <a:ext cx="9144000" cy="3847159"/>
          </a:xfrm>
          <a:prstGeom prst="rect">
            <a:avLst/>
          </a:prstGeom>
          <a:noFill/>
          <a:ln w="9525">
            <a:noFill/>
            <a:miter lim="800000"/>
            <a:headEnd/>
            <a:tailEnd/>
          </a:ln>
          <a:effectLst/>
        </p:spPr>
        <p:txBody>
          <a:bodyPr vert="horz" wrap="square" lIns="91440" tIns="76176" rIns="91440" bIns="76176"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مهارات سلاح الشيش</a:t>
            </a:r>
            <a:r>
              <a:rPr kumimoji="0" lang="ar-IQ" sz="2400" b="1" i="0" u="none" strike="noStrike" cap="none" normalizeH="0" baseline="0" dirty="0" smtClean="0">
                <a:ln>
                  <a:noFill/>
                </a:ln>
                <a:solidFill>
                  <a:schemeClr val="tx1"/>
                </a:solidFill>
                <a:effectLst/>
                <a:latin typeface="SKR HEAD1" charset="-78"/>
                <a:ea typeface="Times New Roman" pitchFamily="18" charset="0"/>
                <a:cs typeface="SKR HEAD1" charset="-78"/>
              </a:rPr>
              <a:t> </a:t>
            </a:r>
            <a:endParaRPr kumimoji="0" lang="en-US" sz="2400" b="1" i="0" u="none" strike="noStrike" cap="none" normalizeH="0" baseline="0" dirty="0" smtClean="0">
              <a:ln>
                <a:noFill/>
              </a:ln>
              <a:solidFill>
                <a:srgbClr val="000000"/>
              </a:solidFill>
              <a:effectLst/>
              <a:latin typeface="Cambria" pitchFamily="18" charset="0"/>
              <a:ea typeface="Times New Roman" pitchFamily="18" charset="0"/>
              <a:cs typeface="SKR HEAD1" charset="-78"/>
            </a:endParaRPr>
          </a:p>
          <a:p>
            <a:pPr marL="0" marR="0" lvl="0" indent="0"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الوضع الأساسي</a:t>
            </a:r>
            <a:r>
              <a:rPr kumimoji="0" lang="ar-IQ" sz="2400" b="1" i="0" u="none" strike="noStrike" cap="none" normalizeH="0" baseline="0" dirty="0" smtClean="0">
                <a:ln>
                  <a:noFill/>
                </a:ln>
                <a:solidFill>
                  <a:schemeClr val="tx1"/>
                </a:solidFill>
                <a:effectLst/>
                <a:latin typeface="Simplified Arabic" pitchFamily="18" charset="-78"/>
                <a:ea typeface="Times New Roman" pitchFamily="18" charset="0"/>
                <a:cs typeface="SKR HEAD1" charset="-78"/>
              </a:rPr>
              <a:t> </a:t>
            </a:r>
            <a:endPar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marL="0" marR="0" lvl="0" indent="0" defTabSz="914400" rtl="0"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في هذا الوضع يقف اللاعب خلف خط الاستعداد قبل بداية اللعب ويكون الوصول إلى وضع الاستعداد لابد من كيفية تحديد الوقفة الأساسية للاعب الأيمن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اذ</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تبدأ الحركة بنقل القدم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اليسرى</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خلف القدم اليمنى حتى يتلامس كعب القدم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اليسرى</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كعب القدم اليمنى من الخلف ليصنعا زاوية قائمة (90درجة) أما الجانب الأيمن من الكتف فيتجه للأمام حيث يفتل اللاعب الجذع (الهدف القانوني) إلى الجانب إذ يكون كتف الذراع المسلحة متجهة إلى الأمام تجاه المنافس والكتف الذراع الحرة إلى الخلف أي الجانب الأيسر من الكتف يتجه إلى الخلف ويكون اتجاه النظر إلى اللاعب المنافس بحيث يكون الذقن ملامسا </a:t>
            </a:r>
            <a:r>
              <a:rPr kumimoji="0" lang="ar-IQ"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لكتف والذراع المسلحة، أما السلاح مع الذراع المسلحة فمتجه إلى الأسفل مراعيا هذا الوضع صفة المرونة وعدم تصلب أعضاء الجسم</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C:\Users\LG\Desktop\وضع الاساس.jpg"/>
          <p:cNvPicPr/>
          <p:nvPr/>
        </p:nvPicPr>
        <p:blipFill>
          <a:blip r:embed="rId2" cstate="print"/>
          <a:srcRect l="1286" r="943" b="1466"/>
          <a:stretch>
            <a:fillRect/>
          </a:stretch>
        </p:blipFill>
        <p:spPr bwMode="auto">
          <a:xfrm>
            <a:off x="2038350" y="1828800"/>
            <a:ext cx="5067300" cy="3200400"/>
          </a:xfrm>
          <a:prstGeom prst="rect">
            <a:avLst/>
          </a:prstGeom>
          <a:ln>
            <a:noFill/>
          </a:ln>
          <a:effectLst>
            <a:softEdge rad="112500"/>
          </a:effectLst>
        </p:spPr>
      </p:pic>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126</Words>
  <Application>Microsoft Office PowerPoint</Application>
  <PresentationFormat>عرض على الشاشة (3:4)‏</PresentationFormat>
  <Paragraphs>3</Paragraphs>
  <Slides>2</Slides>
  <Notes>0</Notes>
  <HiddenSlides>0</HiddenSlides>
  <MMClips>0</MMClips>
  <ScaleCrop>false</ScaleCrop>
  <HeadingPairs>
    <vt:vector size="4" baseType="variant">
      <vt:variant>
        <vt:lpstr>سمة</vt:lpstr>
      </vt:variant>
      <vt:variant>
        <vt:i4>1</vt:i4>
      </vt:variant>
      <vt:variant>
        <vt:lpstr>عناوين الشرائح</vt:lpstr>
      </vt:variant>
      <vt:variant>
        <vt:i4>2</vt:i4>
      </vt:variant>
    </vt:vector>
  </HeadingPairs>
  <TitlesOfParts>
    <vt:vector size="3" baseType="lpstr">
      <vt:lpstr>سمة Office</vt:lpstr>
      <vt:lpstr>الشريحة 1</vt:lpstr>
      <vt:lpstr>الشريحة 2</vt:lpstr>
    </vt:vector>
  </TitlesOfParts>
  <Company>Shamfuture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Shamfuture</dc:creator>
  <cp:lastModifiedBy>Shamfuture</cp:lastModifiedBy>
  <cp:revision>1</cp:revision>
  <dcterms:created xsi:type="dcterms:W3CDTF">2018-12-18T14:39:28Z</dcterms:created>
  <dcterms:modified xsi:type="dcterms:W3CDTF">2018-12-18T14:42:47Z</dcterms:modified>
</cp:coreProperties>
</file>